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676EA-ADA2-C941-80D4-1762DDA360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5F7331-FBFD-3048-918E-2A0C12C82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D0E88-5697-454D-A5C0-8E1CC1174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48853-662B-0044-BFB6-078D2F6B5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8E773-B954-2641-A7CE-DE10300F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29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3AA43-659A-A345-8305-364384FB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4A3AF-DC0E-8744-92EB-1755FC26E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7285C-402B-6246-824C-23DA55F26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29E28-8FEA-1744-BB7C-5DD8DB23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56F3B-4426-1B4A-9FE3-F6CA89BFC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0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AE8CCC-A4BD-6144-8317-CA400F10AF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2BDC7-32AC-9F41-A6AB-AD02A8729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A5FB4-89BA-4F45-BD0D-26081B8E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B77AB-206E-0A42-8B41-AEB83826F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1BD3D-C8BE-8340-8BE1-EF87C759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0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9E1A8-820C-B941-A3DC-24A9B754A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81C99-12D1-F748-B095-B12A8947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7E19A-BD90-B649-BFE8-927471A0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3DDC-C6A7-CE42-92CE-CC5D7877E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680CB-5349-EC42-BCEA-4912D8A5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25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45C41-6804-EF42-9C4D-A45818462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D8275-05DA-CB4C-B275-AB76FEE0F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5DEB-53B4-3644-A467-D31EE9B5C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499DB-D3AE-FE4D-8D38-1F231873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0F2D3-ACCE-BA4D-8B35-51620F759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27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D691-F60C-8C41-9633-30732CF4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0FDE4-27B0-774E-99C1-3124B0124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76E32-826C-FF45-AD7B-3C0954EF3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170F7-8B08-7542-BF38-C3A8E6A4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9DC7D-42FC-D046-BF8A-D9183BA8B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50D02-66A8-7441-BF40-E1C8C8218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60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6B030-6732-6740-B23B-A95302475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BF3A1-64B7-F743-AE1F-60E9C4F28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4AE50-32F6-B243-92A8-CB61926606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663F70-7462-2848-B515-235224D99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1EB3E-4443-3441-A27A-3371B570D8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476F4-4D57-244E-8B90-16222D29A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34D0E-227F-DA45-BC57-1BE74018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D0C4F0-F943-A041-8D04-A5CA3859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8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A8A57-9AA4-1249-B167-6DC8C673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FD9995-D1F4-B54D-BE9E-908187B23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B38E8D-1316-DD43-BFEE-C76DA2DFE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AF2386-BC18-104E-B57E-C552C9A9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34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D7B7D2-3BD6-4F4C-97D6-20AAC606A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AEB184-C7FB-8648-AD42-829FEA5AD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CCD0D-4B52-F84C-A374-74970C9C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33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1C402-4219-D948-ABA5-D3A0D1FDD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2D26F-64E6-A845-AE21-4A4E7C1E6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9FEE8-E646-E541-BBD2-830FBDAE3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17734-2E2A-E54E-881E-446135E81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6EF63-EC6D-CB4B-9652-82CB78827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457D9-AD66-F748-99AD-3ECC6725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13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F9D4A-86DA-C84A-9CD5-DB0B2423B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419128-7BBE-5C4C-9798-68EE80322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D7F463-6F17-6545-9D09-65D96EA97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71EFC-0401-6741-8EE0-88684456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186163-70F4-D449-AC56-4F29B4D06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792DB-03BF-174A-A9CF-1919C5B5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8647EB-7C5A-7949-82B9-822A2C32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21DE7-F116-5945-BAD6-78B1FA827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AE82B-64B5-D143-937C-F10F460FBE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E943F-9CD7-2343-BD32-29622571675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49CBD-5329-DD4E-A198-B31249942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74F66-E4FD-594A-9242-B46B91F241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193AC-3D68-3147-8B2C-49F9BB07A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429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nUWCEhw7_k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FF5A56-8DF6-CE41-AF13-326F8915E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DF2CA2-F873-154E-AC8D-F9519D2F1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7268"/>
            <a:ext cx="9144000" cy="1870714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accent2"/>
                </a:solidFill>
              </a:rPr>
              <a:t>Fires in the Amazon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8C80B8-3534-E443-9A17-971DAE91E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937982"/>
            <a:ext cx="9144000" cy="508379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September 5, 2019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8F15A8-C082-A34C-981C-BF930D75D3E9}"/>
              </a:ext>
            </a:extLst>
          </p:cNvPr>
          <p:cNvSpPr txBox="1"/>
          <p:nvPr/>
        </p:nvSpPr>
        <p:spPr>
          <a:xfrm>
            <a:off x="9916697" y="6488668"/>
            <a:ext cx="227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Amnesty International</a:t>
            </a:r>
          </a:p>
        </p:txBody>
      </p:sp>
    </p:spTree>
    <p:extLst>
      <p:ext uri="{BB962C8B-B14F-4D97-AF65-F5344CB8AC3E}">
        <p14:creationId xmlns:p14="http://schemas.microsoft.com/office/powerpoint/2010/main" val="1370830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4DA555-2413-CE4D-AFA6-B06436E47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400910-ADFA-7A4F-9107-BDFFA934D2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youtu.be</a:t>
            </a:r>
            <a:r>
              <a:rPr lang="en-US" dirty="0">
                <a:hlinkClick r:id="rId3"/>
              </a:rPr>
              <a:t>/wnUWCEhw7_k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3ADE7A-E75A-4D4F-84FB-0917CE62E1B4}"/>
              </a:ext>
            </a:extLst>
          </p:cNvPr>
          <p:cNvSpPr txBox="1"/>
          <p:nvPr/>
        </p:nvSpPr>
        <p:spPr>
          <a:xfrm>
            <a:off x="9916697" y="6488668"/>
            <a:ext cx="227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Amnesty International</a:t>
            </a:r>
          </a:p>
        </p:txBody>
      </p:sp>
    </p:spTree>
    <p:extLst>
      <p:ext uri="{BB962C8B-B14F-4D97-AF65-F5344CB8AC3E}">
        <p14:creationId xmlns:p14="http://schemas.microsoft.com/office/powerpoint/2010/main" val="173277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52D0F8-328C-924C-9EC5-AB457B8BD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419" y="0"/>
            <a:ext cx="97511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40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E7597A-FAC8-1847-92DC-478CD00C1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149" y="0"/>
            <a:ext cx="6225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7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433238-E918-C849-BD6A-5832C7198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378" y="0"/>
            <a:ext cx="5931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20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1E385-CB9B-4A4A-9249-4B0FEE8C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Slash and burn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F42CC-71DE-324D-8F00-8D12B772C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89645" cy="4351338"/>
          </a:xfrm>
        </p:spPr>
        <p:txBody>
          <a:bodyPr>
            <a:normAutofit/>
          </a:bodyPr>
          <a:lstStyle/>
          <a:p>
            <a:r>
              <a:rPr lang="en-US" sz="3200" dirty="0"/>
              <a:t>The act of cutting trees down and burning the remains to help fertilize the soil</a:t>
            </a:r>
          </a:p>
          <a:p>
            <a:r>
              <a:rPr lang="en-US" sz="3200" dirty="0"/>
              <a:t>Typically a means to increase cattle grazing land</a:t>
            </a:r>
          </a:p>
          <a:p>
            <a:r>
              <a:rPr lang="en-US" sz="3200" dirty="0"/>
              <a:t>Encouraged by new Brazilian president Jair </a:t>
            </a:r>
            <a:r>
              <a:rPr lang="en-US" sz="3200" dirty="0" err="1"/>
              <a:t>Bolsonaro</a:t>
            </a:r>
            <a:r>
              <a:rPr lang="en-US" sz="3200" dirty="0"/>
              <a:t> to stimulate the economy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9C5C5F-FD51-7348-8CC3-3C6863EFD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322" y="2431636"/>
            <a:ext cx="5771052" cy="324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99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A81279-7592-E345-AB61-ECEB06E55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419" y="0"/>
            <a:ext cx="97511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22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3F07FF-7AAA-874E-9789-B20AEEFC3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419" y="0"/>
            <a:ext cx="97511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77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58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Fires in the Amazon</vt:lpstr>
      <vt:lpstr>https://youtu.be/wnUWCEhw7_k</vt:lpstr>
      <vt:lpstr>PowerPoint Presentation</vt:lpstr>
      <vt:lpstr>PowerPoint Presentation</vt:lpstr>
      <vt:lpstr>PowerPoint Presentation</vt:lpstr>
      <vt:lpstr>Slash and burn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Fires in the Amazon</dc:title>
  <dc:creator>Smith, Nick</dc:creator>
  <cp:lastModifiedBy>Smith, Nick</cp:lastModifiedBy>
  <cp:revision>7</cp:revision>
  <dcterms:created xsi:type="dcterms:W3CDTF">2019-09-03T16:57:14Z</dcterms:created>
  <dcterms:modified xsi:type="dcterms:W3CDTF">2019-09-03T17:20:59Z</dcterms:modified>
</cp:coreProperties>
</file>

<file path=docProps/thumbnail.jpeg>
</file>